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3152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60" y="66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5:48:03.97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1,'232'131,"126"76,-48-30,-70-39,-70-42,-63-31,-51-27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0T05:48:04.6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532 183,'-29'-12,"8"1,-150-29,130 33,0-1,1-3,0-1,1-2,-53-26,75 26,17 14,0-1,-1 1,1 0,0 0,0-1,0 1,0 0,0-1,0 1,0 0,0 0,0-1,0 1,0 0,0 0,1-1,-1 1,0 0,0-1,0 1,0 0,0 0,0-1,1 1,-1 0,0 0,0 0,0-1,1 1,-1 0,0 0,0 0,1 0,-1-1,0 1,1 0,2-1,0 0,0 1,0-1,1 0,-1 1,0 0,0 0,0 0,1 0,2 1,65 14,89 31,3 0,-125-35,0 2,-1 1,-1 2,43 25,-79-41,1 0,0 0,0 0,0 1,-1-1,1 0,0 1,-1-1,1 1,0-1,-1 1,1-1,0 1,-1-1,1 1,-1 0,1-1,-1 1,1 0,-1-1,0 1,1 0,-1 1,-16 2,-32-10,-18-19,-70-36,-45-19,150 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37f6105d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c37f6105d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37f6105d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37f6105d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456058"/>
            <a:ext cx="6816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5542289"/>
            <a:ext cx="6816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graph features" type="blank">
  <p:cSld name="BLANK">
    <p:bg>
      <p:bgPr>
        <a:solidFill>
          <a:srgbClr val="CFE2F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2"/>
          <p:cNvSpPr txBox="1"/>
          <p:nvPr/>
        </p:nvSpPr>
        <p:spPr>
          <a:xfrm>
            <a:off x="95250" y="4457700"/>
            <a:ext cx="7315200" cy="5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Domain: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Range: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x-intercepts: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y-intercepts: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Interval positive: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Interval negative: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Interval increasing: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Interval decreasing: 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</a:rPr>
              <a:t>Rate of change from (−2, 0):</a:t>
            </a:r>
            <a:endParaRPr sz="2700" b="1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7400" y="666750"/>
            <a:ext cx="4486200" cy="37909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3 system problem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124650" y="2281050"/>
            <a:ext cx="7065900" cy="34032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Problem 1 - Tickets for the baseball game cost $3 per child or $5 per Adult.  If $650 worth of tickets were sold and 180 people attended the game, how many children were there?</a:t>
            </a:r>
            <a:endParaRPr sz="2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Problem 2 - Nadia  has 27 coins that are all dimes and quarters.  The value of the coins is $4.35.  How many dimes and how many quarters does Nadia have?</a:t>
            </a:r>
            <a:endParaRPr sz="2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" name="Google Shape;35;p8"/>
          <p:cNvSpPr txBox="1"/>
          <p:nvPr/>
        </p:nvSpPr>
        <p:spPr>
          <a:xfrm>
            <a:off x="0" y="95250"/>
            <a:ext cx="7315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  <a:highlight>
                  <a:srgbClr val="00FFFF"/>
                </a:highlight>
                <a:latin typeface="Quicksand"/>
                <a:ea typeface="Quicksand"/>
                <a:cs typeface="Quicksand"/>
                <a:sym typeface="Quicksand"/>
              </a:rPr>
              <a:t>Option 2</a:t>
            </a:r>
            <a:r>
              <a:rPr lang="en" sz="2600">
                <a:solidFill>
                  <a:schemeClr val="dk1"/>
                </a:solidFill>
                <a:highlight>
                  <a:srgbClr val="00FFFF"/>
                </a:highlight>
                <a:latin typeface="Quicksand"/>
                <a:ea typeface="Quicksand"/>
                <a:cs typeface="Quicksand"/>
                <a:sym typeface="Quicksand"/>
              </a:rPr>
              <a:t> - </a:t>
            </a: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Choose </a:t>
            </a:r>
            <a:r>
              <a:rPr lang="en" sz="2600" b="1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one problem</a:t>
            </a:r>
            <a:r>
              <a:rPr lang="en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solve, typing your work neatly and answers in complete sentences. You must upload your scratch work, if you use a graph snip a picture of the graph and upload it to dropbox. </a:t>
            </a:r>
            <a:endParaRPr sz="12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BgT9XiQe9G9fl7ZS8fi3Xv3zI5_kT--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49300" y="-45951"/>
            <a:ext cx="6816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</a:rPr>
              <a:t>UNIT 3 PORTFOLIO INSTRUCTIONS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49300" y="2305050"/>
            <a:ext cx="6816600" cy="72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rgbClr val="FF0000"/>
                </a:solidFill>
              </a:rPr>
              <a:t>You must also show your work for rate of change or word problem and upload scratch paper for full credit</a:t>
            </a:r>
            <a:r>
              <a:rPr lang="en" sz="2200" dirty="0"/>
              <a:t>.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u="sng" dirty="0"/>
              <a:t>I</a:t>
            </a:r>
            <a:r>
              <a:rPr lang="en" sz="2200" dirty="0"/>
              <a:t>DENTIFY KEY FEATURES OF A GRAPH INCLUDING INCREASING INTERVAL AND DECREASING INTERVAL </a:t>
            </a:r>
            <a:r>
              <a:rPr lang="en" sz="2200" u="sng" dirty="0">
                <a:solidFill>
                  <a:schemeClr val="hlink"/>
                </a:solidFill>
                <a:hlinkClick r:id="rId3"/>
              </a:rPr>
              <a:t>(Video example)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dirty="0"/>
              <a:t>SOLVE ONE SYSTEMS WORD PROBLEM, </a:t>
            </a:r>
            <a:r>
              <a:rPr lang="en" sz="2200" u="sng" dirty="0"/>
              <a:t>SHOWING ALL YOUR WORK.</a:t>
            </a:r>
            <a:r>
              <a:rPr lang="en" sz="2200" dirty="0"/>
              <a:t> </a:t>
            </a: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925" y="876250"/>
            <a:ext cx="1827350" cy="1200200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7486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0000FF"/>
                </a:solidFill>
                <a:highlight>
                  <a:srgbClr val="00FFFF"/>
                </a:highlight>
                <a:latin typeface="Quicksand"/>
                <a:ea typeface="Quicksand"/>
                <a:cs typeface="Quicksand"/>
                <a:sym typeface="Quicksand"/>
              </a:rPr>
              <a:t>Identify key features of the graph and fill in below</a:t>
            </a:r>
            <a:endParaRPr sz="1900" b="1" dirty="0">
              <a:solidFill>
                <a:srgbClr val="0000FF"/>
              </a:solidFill>
              <a:highlight>
                <a:srgbClr val="00FFFF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552700" y="4648200"/>
            <a:ext cx="459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847850" y="4609800"/>
            <a:ext cx="47628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695450" y="5219700"/>
            <a:ext cx="45912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286000" y="5829600"/>
            <a:ext cx="47628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552700" y="6410325"/>
            <a:ext cx="39246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24200" y="7058175"/>
            <a:ext cx="39246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219300" y="7691438"/>
            <a:ext cx="39246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390600" y="8324725"/>
            <a:ext cx="39246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562050" y="8958000"/>
            <a:ext cx="39246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991100" y="9591275"/>
            <a:ext cx="2152800" cy="47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Fill in answers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249300" y="5705850"/>
            <a:ext cx="6816600" cy="417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Equations: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Work: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Solution:</a:t>
            </a:r>
            <a:endParaRPr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B14DC6-4F15-4178-B3E9-8B762870779A}"/>
              </a:ext>
            </a:extLst>
          </p:cNvPr>
          <p:cNvGrpSpPr/>
          <p:nvPr/>
        </p:nvGrpSpPr>
        <p:grpSpPr>
          <a:xfrm>
            <a:off x="503311" y="251238"/>
            <a:ext cx="530640" cy="307080"/>
            <a:chOff x="503311" y="251238"/>
            <a:chExt cx="53064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A38C8C-85A4-4715-BFF1-155896BA2DF2}"/>
                    </a:ext>
                  </a:extLst>
                </p14:cNvPr>
                <p14:cNvContentPartPr/>
                <p14:nvPr/>
              </p14:nvContentPartPr>
              <p14:xfrm>
                <a:off x="503311" y="251238"/>
                <a:ext cx="530640" cy="307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A38C8C-85A4-4715-BFF1-155896BA2D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0311" y="188598"/>
                  <a:ext cx="656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46EE60-047F-4C7E-858B-7811B241A7B6}"/>
                    </a:ext>
                  </a:extLst>
                </p14:cNvPr>
                <p14:cNvContentPartPr/>
                <p14:nvPr/>
              </p14:nvContentPartPr>
              <p14:xfrm>
                <a:off x="722551" y="437718"/>
                <a:ext cx="244800" cy="79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46EE60-047F-4C7E-858B-7811B241A7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551" y="375078"/>
                  <a:ext cx="370440" cy="20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68030B3-2842-4B8D-A266-75CB015A2A89}"/>
              </a:ext>
            </a:extLst>
          </p:cNvPr>
          <p:cNvSpPr/>
          <p:nvPr/>
        </p:nvSpPr>
        <p:spPr>
          <a:xfrm>
            <a:off x="0" y="145774"/>
            <a:ext cx="4717774" cy="4125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3AD2A-3115-4DFE-BEA6-50FD4347831C}"/>
              </a:ext>
            </a:extLst>
          </p:cNvPr>
          <p:cNvSpPr/>
          <p:nvPr/>
        </p:nvSpPr>
        <p:spPr>
          <a:xfrm>
            <a:off x="0" y="0"/>
            <a:ext cx="7315200" cy="2107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495F1-C64D-43CF-A432-EDAABED8E2EC}"/>
              </a:ext>
            </a:extLst>
          </p:cNvPr>
          <p:cNvSpPr txBox="1"/>
          <p:nvPr/>
        </p:nvSpPr>
        <p:spPr>
          <a:xfrm>
            <a:off x="722551" y="437718"/>
            <a:ext cx="599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Solve both problems including all scratch work and graphs.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</Words>
  <Application>Microsoft Office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Quicksand</vt:lpstr>
      <vt:lpstr>Simple Light</vt:lpstr>
      <vt:lpstr>UNIT 3 PORTFOLIO INSTRUCTIONS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PORTFOLIO INSTRUCTIONS</dc:title>
  <dc:creator>april eakin</dc:creator>
  <cp:lastModifiedBy>april eakin</cp:lastModifiedBy>
  <cp:revision>2</cp:revision>
  <dcterms:modified xsi:type="dcterms:W3CDTF">2021-07-20T05:51:37Z</dcterms:modified>
</cp:coreProperties>
</file>